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6 &amp; 7 The Weather &amp; Easter</a:t>
              </a:r>
              <a:endParaRPr lang="en-GB" sz="11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Spring </a:t>
              </a:r>
              <a:r>
                <a:rPr lang="en-GB" sz="2200" kern="14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2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3</a:t>
              </a:r>
              <a:endParaRPr lang="en-GB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Belonging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6" name="Picture 2" descr="di76XKei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78" y="1406516"/>
            <a:ext cx="1286162" cy="1286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176" y="5946872"/>
            <a:ext cx="990043" cy="698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8" name="Picture 4" descr="8TGEGB7G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" y="5971276"/>
            <a:ext cx="905881" cy="75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9" name="Picture 5" descr="7caj96zc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238" y="5971277"/>
            <a:ext cx="923950" cy="88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 descr="bbc-weather-symbols-rain-i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905" y="5910956"/>
            <a:ext cx="1033211" cy="947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3862">
            <a:off x="3375165" y="1587597"/>
            <a:ext cx="1136962" cy="82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9000">
            <a:off x="4901375" y="1360457"/>
            <a:ext cx="825181" cy="113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061" y="1622185"/>
            <a:ext cx="848400" cy="86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245592" y="2534500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sol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78974" y="2534500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frio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3359" y="2534500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viento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787743" y="2534500"/>
            <a:ext cx="13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calor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4302" y="5376636"/>
            <a:ext cx="1390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nevando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709531" y="5376636"/>
            <a:ext cx="1459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lloviendo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34147" y="5376635"/>
            <a:ext cx="1382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Esta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nublado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667265" y="5376635"/>
            <a:ext cx="142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Hay </a:t>
            </a:r>
            <a:r>
              <a:rPr lang="en-GB" b="1" dirty="0" err="1" smtClean="0">
                <a:solidFill>
                  <a:srgbClr val="0070C0"/>
                </a:solidFill>
              </a:rPr>
              <a:t>tormenta</a:t>
            </a:r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650" y="1390373"/>
            <a:ext cx="5419165" cy="39817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71"/>
          <p:cNvPicPr/>
          <p:nvPr/>
        </p:nvPicPr>
        <p:blipFill>
          <a:blip r:embed="rId12"/>
          <a:stretch>
            <a:fillRect/>
          </a:stretch>
        </p:blipFill>
        <p:spPr>
          <a:xfrm>
            <a:off x="255123" y="3127017"/>
            <a:ext cx="1052445" cy="1986952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pic>
        <p:nvPicPr>
          <p:cNvPr id="73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9000">
            <a:off x="10505048" y="1992565"/>
            <a:ext cx="416621" cy="57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74" name="Picture 2" descr="di76XKei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908" y="4149864"/>
            <a:ext cx="373374" cy="37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75" name="Picture 6" descr="bbc-weather-symbols-rain-i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411" y="3147828"/>
            <a:ext cx="397063" cy="36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77" name="Picture 9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5954" y="1954253"/>
            <a:ext cx="379059" cy="385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1414914" y="3459995"/>
            <a:ext cx="5120587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rgbClr val="0070C0"/>
                </a:solidFill>
              </a:rPr>
              <a:t>¿Que </a:t>
            </a:r>
            <a:r>
              <a:rPr lang="en-GB" b="1" dirty="0" err="1" smtClean="0">
                <a:solidFill>
                  <a:srgbClr val="0070C0"/>
                </a:solidFill>
              </a:rPr>
              <a:t>tiempo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en</a:t>
            </a:r>
            <a:r>
              <a:rPr lang="en-GB" b="1" dirty="0" smtClean="0">
                <a:solidFill>
                  <a:srgbClr val="0070C0"/>
                </a:solidFill>
              </a:rPr>
              <a:t> Valencia? ________________</a:t>
            </a:r>
          </a:p>
          <a:p>
            <a:pPr>
              <a:lnSpc>
                <a:spcPct val="150000"/>
              </a:lnSpc>
            </a:pPr>
            <a:r>
              <a:rPr lang="en-GB" b="1" dirty="0" err="1" smtClean="0">
                <a:solidFill>
                  <a:srgbClr val="0070C0"/>
                </a:solidFill>
              </a:rPr>
              <a:t>En</a:t>
            </a:r>
            <a:r>
              <a:rPr lang="en-GB" b="1" dirty="0" smtClean="0">
                <a:solidFill>
                  <a:srgbClr val="0070C0"/>
                </a:solidFill>
              </a:rPr>
              <a:t> Granada _________________.</a:t>
            </a:r>
          </a:p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rgbClr val="0070C0"/>
                </a:solidFill>
              </a:rPr>
              <a:t>¿Que </a:t>
            </a:r>
            <a:r>
              <a:rPr lang="en-GB" b="1" dirty="0" err="1" smtClean="0">
                <a:solidFill>
                  <a:srgbClr val="0070C0"/>
                </a:solidFill>
              </a:rPr>
              <a:t>tiempo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hace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en</a:t>
            </a:r>
            <a:r>
              <a:rPr lang="en-GB" b="1" dirty="0" smtClean="0">
                <a:solidFill>
                  <a:srgbClr val="0070C0"/>
                </a:solidFill>
              </a:rPr>
              <a:t> Barcelona? ______________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3" name="Picture 10" descr="Un Paso, Domingo to Ramos, Astorga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340" y="5427762"/>
            <a:ext cx="1783683" cy="1335951"/>
          </a:xfrm>
          <a:prstGeom prst="rect">
            <a:avLst/>
          </a:prstGeom>
          <a:noFill/>
          <a:ln w="381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10328093" y="4052268"/>
            <a:ext cx="1699437" cy="1306254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0354503" y="4065860"/>
            <a:ext cx="16994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Graphemes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</a:rPr>
              <a:t>a</a:t>
            </a:r>
            <a:r>
              <a:rPr lang="en-GB" sz="2000" dirty="0" smtClean="0">
                <a:solidFill>
                  <a:srgbClr val="FF0000"/>
                </a:solidFill>
              </a:rPr>
              <a:t>, e, </a:t>
            </a:r>
            <a:r>
              <a:rPr lang="en-GB" sz="2000" dirty="0" err="1" smtClean="0">
                <a:solidFill>
                  <a:srgbClr val="FF0000"/>
                </a:solidFill>
              </a:rPr>
              <a:t>i</a:t>
            </a:r>
            <a:r>
              <a:rPr lang="en-GB" sz="2000" dirty="0" smtClean="0">
                <a:solidFill>
                  <a:srgbClr val="FF0000"/>
                </a:solidFill>
              </a:rPr>
              <a:t>, o, u, </a:t>
            </a:r>
            <a:r>
              <a:rPr lang="en-GB" sz="2000" dirty="0" err="1" smtClean="0">
                <a:solidFill>
                  <a:srgbClr val="FF0000"/>
                </a:solidFill>
              </a:rPr>
              <a:t>ll</a:t>
            </a:r>
            <a:r>
              <a:rPr lang="en-GB" sz="2000" dirty="0" smtClean="0">
                <a:solidFill>
                  <a:srgbClr val="FF0000"/>
                </a:solidFill>
              </a:rPr>
              <a:t>, j, z, cu, ci, ñ, ca, </a:t>
            </a:r>
            <a:r>
              <a:rPr lang="en-GB" sz="2000" dirty="0" smtClean="0">
                <a:solidFill>
                  <a:srgbClr val="FF0000"/>
                </a:solidFill>
              </a:rPr>
              <a:t>h, </a:t>
            </a:r>
            <a:r>
              <a:rPr lang="en-GB" sz="2000" dirty="0" err="1" smtClean="0">
                <a:solidFill>
                  <a:srgbClr val="FF0000"/>
                </a:solidFill>
              </a:rPr>
              <a:t>ce</a:t>
            </a:r>
            <a:r>
              <a:rPr lang="en-GB" sz="2000" dirty="0" smtClean="0">
                <a:solidFill>
                  <a:srgbClr val="FF0000"/>
                </a:solidFill>
              </a:rPr>
              <a:t>.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286276" y="5427762"/>
            <a:ext cx="1775736" cy="1348244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8133148" y="5218574"/>
            <a:ext cx="21604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chemeClr val="accent4"/>
                </a:solidFill>
                <a:effectLst/>
              </a:rPr>
              <a:t>Feliz</a:t>
            </a:r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 </a:t>
            </a:r>
          </a:p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Pascua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4B0E5604662A43957903AF5F0A2B80" ma:contentTypeVersion="13" ma:contentTypeDescription="Create a new document." ma:contentTypeScope="" ma:versionID="a8c88efd742dfae2eac6eb29fdf020b2">
  <xsd:schema xmlns:xsd="http://www.w3.org/2001/XMLSchema" xmlns:xs="http://www.w3.org/2001/XMLSchema" xmlns:p="http://schemas.microsoft.com/office/2006/metadata/properties" xmlns:ns2="7b5a48a6-af87-47dd-9990-9efbd9b1aef3" xmlns:ns3="601fb295-2c27-4d06-84b1-2fa11dcc629e" targetNamespace="http://schemas.microsoft.com/office/2006/metadata/properties" ma:root="true" ma:fieldsID="538fad9983169e4aa8aad98fb63d1ef8" ns2:_="" ns3:_="">
    <xsd:import namespace="7b5a48a6-af87-47dd-9990-9efbd9b1aef3"/>
    <xsd:import namespace="601fb295-2c27-4d06-84b1-2fa11dcc62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a48a6-af87-47dd-9990-9efbd9b1ae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fd37954-b3e6-4f94-a8c9-debff0b483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1fb295-2c27-4d06-84b1-2fa11dcc629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0059b43-1457-45f3-b1fd-7154ff640b15}" ma:internalName="TaxCatchAll" ma:showField="CatchAllData" ma:web="601fb295-2c27-4d06-84b1-2fa11dcc62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a48a6-af87-47dd-9990-9efbd9b1aef3">
      <Terms xmlns="http://schemas.microsoft.com/office/infopath/2007/PartnerControls"/>
    </lcf76f155ced4ddcb4097134ff3c332f>
    <TaxCatchAll xmlns="601fb295-2c27-4d06-84b1-2fa11dcc629e" xsi:nil="true"/>
  </documentManagement>
</p:properties>
</file>

<file path=customXml/itemProps1.xml><?xml version="1.0" encoding="utf-8"?>
<ds:datastoreItem xmlns:ds="http://schemas.openxmlformats.org/officeDocument/2006/customXml" ds:itemID="{AD8B976C-6DED-4A06-B10B-D07CBDED23C2}"/>
</file>

<file path=customXml/itemProps2.xml><?xml version="1.0" encoding="utf-8"?>
<ds:datastoreItem xmlns:ds="http://schemas.openxmlformats.org/officeDocument/2006/customXml" ds:itemID="{9F838820-0A0A-4115-9C28-DE6EFC826AC8}"/>
</file>

<file path=customXml/itemProps3.xml><?xml version="1.0" encoding="utf-8"?>
<ds:datastoreItem xmlns:ds="http://schemas.openxmlformats.org/officeDocument/2006/customXml" ds:itemID="{57E70D2B-2BB8-4832-BF83-BD2DADB18026}"/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94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Californian FB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42</cp:revision>
  <cp:lastPrinted>2023-02-14T15:37:44Z</cp:lastPrinted>
  <dcterms:created xsi:type="dcterms:W3CDTF">2022-06-06T12:08:19Z</dcterms:created>
  <dcterms:modified xsi:type="dcterms:W3CDTF">2023-02-14T15:49:47Z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0x010100224B0E5604662A43957903AF5F0A2B80</vt:lpwstr>
  </property>
</Properties>
</file>