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34213" cy="10164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5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0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3001-B527-4FE5-904F-D25D1A4DE4D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388" y="3240415"/>
            <a:ext cx="5047064" cy="19786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BF9C0B-36E2-672D-8C54-2044727BA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99" y="2962882"/>
            <a:ext cx="2092747" cy="115626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7261563" y="1212652"/>
            <a:ext cx="1052445" cy="198695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13313D9-A3B7-D4C0-79A0-428D1777E0AB}"/>
              </a:ext>
            </a:extLst>
          </p:cNvPr>
          <p:cNvSpPr/>
          <p:nvPr/>
        </p:nvSpPr>
        <p:spPr>
          <a:xfrm>
            <a:off x="3146731" y="1467446"/>
            <a:ext cx="3682902" cy="1477364"/>
          </a:xfrm>
          <a:prstGeom prst="wedgeRoundRectCallout">
            <a:avLst>
              <a:gd name="adj1" fmla="val 70698"/>
              <a:gd name="adj2" fmla="val -28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058400" y="231494"/>
            <a:ext cx="1775736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242388" y="205709"/>
            <a:ext cx="11700744" cy="1078865"/>
            <a:chOff x="0" y="-38100"/>
            <a:chExt cx="10304961" cy="1078865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7620"/>
              <a:ext cx="5421047" cy="990600"/>
              <a:chOff x="0" y="0"/>
              <a:chExt cx="6646366" cy="1841500"/>
            </a:xfrm>
          </p:grpSpPr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13751" y="34378"/>
                <a:ext cx="1845310" cy="1353185"/>
                <a:chOff x="13751" y="34378"/>
                <a:chExt cx="18453" cy="21135"/>
              </a:xfrm>
            </p:grpSpPr>
            <p:sp>
              <p:nvSpPr>
                <p:cNvPr id="48" name="Rectangle 47" hidden="1"/>
                <p:cNvSpPr>
                  <a:spLocks noChangeArrowheads="1"/>
                </p:cNvSpPr>
                <p:nvPr/>
              </p:nvSpPr>
              <p:spPr bwMode="auto">
                <a:xfrm>
                  <a:off x="13751" y="34378"/>
                  <a:ext cx="18453" cy="21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dk1">
                          <a:lumMod val="0"/>
                          <a:lumOff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1109" y="43258"/>
                  <a:ext cx="11095" cy="12255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17522" y="34378"/>
                  <a:ext cx="8784" cy="919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13751" y="42365"/>
                  <a:ext cx="7397" cy="8170"/>
                </a:xfrm>
                <a:prstGeom prst="rect">
                  <a:avLst/>
                </a:prstGeom>
                <a:solidFill>
                  <a:srgbClr val="6666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1398905" y="0"/>
                <a:ext cx="30480" cy="1841500"/>
              </a:xfrm>
              <a:prstGeom prst="line">
                <a:avLst/>
              </a:prstGeom>
              <a:noFill/>
              <a:ln w="76200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0" y="1339850"/>
                <a:ext cx="6645275" cy="0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834461" y="1341010"/>
                <a:ext cx="3811905" cy="478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0"/>
                        <a:lumOff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195" tIns="36195" rIns="36195" bIns="36195" anchor="t" anchorCtr="0" upright="1">
                <a:noAutofit/>
              </a:bodyPr>
              <a:lstStyle/>
              <a:p>
                <a:pPr algn="ctr">
                  <a:lnSpc>
                    <a:spcPct val="118000"/>
                  </a:lnSpc>
                  <a:spcAft>
                    <a:spcPts val="600"/>
                  </a:spcAft>
                </a:pPr>
                <a:r>
                  <a:rPr lang="en-US" sz="1000" b="1" kern="1400">
                    <a:solidFill>
                      <a:srgbClr val="000000"/>
                    </a:solidFill>
                    <a:effectLst/>
                    <a:latin typeface="Californian FB" panose="0207040306080B030204" pitchFamily="18" charset="0"/>
                    <a:ea typeface="Times New Roman" panose="02020603050405020304" pitchFamily="18" charset="0"/>
                  </a:rPr>
                  <a:t>Working together to be the best that we can be</a:t>
                </a:r>
                <a:endParaRPr lang="en-GB" sz="1000" kern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2357" y="868045"/>
                <a:ext cx="795655" cy="9188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2472690" y="-38100"/>
              <a:ext cx="4929324" cy="60198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0"/>
                </a:spcAft>
              </a:pPr>
              <a:r>
                <a:rPr lang="en-GB" b="1" kern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Spanish - Unit 9 Antoni </a:t>
              </a:r>
              <a:r>
                <a:rPr lang="en-GB" b="1" kern="1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Gaudí</a:t>
              </a:r>
              <a:endParaRPr lang="en-GB" sz="11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8606790" y="0"/>
              <a:ext cx="1698171" cy="4768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2200" kern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Summer 2</a:t>
              </a:r>
              <a:endParaRPr lang="en-GB" sz="10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7471410" y="0"/>
              <a:ext cx="1069975" cy="476885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2200" kern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Year 3</a:t>
              </a:r>
              <a:endParaRPr lang="en-GB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7440930" y="563880"/>
              <a:ext cx="2851876" cy="476885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600" b="1" kern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Golden Thread: </a:t>
              </a:r>
              <a:r>
                <a:rPr lang="en-GB" b="1" kern="140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Material Culture</a:t>
              </a:r>
              <a:endParaRPr lang="en-GB" sz="105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8CE074B-1DB3-062E-F9E4-B23A92E0F1E3}"/>
              </a:ext>
            </a:extLst>
          </p:cNvPr>
          <p:cNvSpPr txBox="1"/>
          <p:nvPr/>
        </p:nvSpPr>
        <p:spPr>
          <a:xfrm>
            <a:off x="3223047" y="1544408"/>
            <a:ext cx="3530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Did you know the 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Sagrada Familia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, designed by Gaudi, was started in 1882 but still isn’t finished!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1594DA-28D9-6FE4-672C-FB0709E7F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557" y="1590857"/>
            <a:ext cx="2725392" cy="2733005"/>
          </a:xfrm>
          <a:prstGeom prst="rect">
            <a:avLst/>
          </a:prstGeom>
          <a:ln w="50800">
            <a:solidFill>
              <a:srgbClr val="FFC000"/>
            </a:solidFill>
            <a:beve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4E7FB7-8330-DE67-C702-9D03CA5D33BC}"/>
              </a:ext>
            </a:extLst>
          </p:cNvPr>
          <p:cNvSpPr txBox="1"/>
          <p:nvPr/>
        </p:nvSpPr>
        <p:spPr>
          <a:xfrm>
            <a:off x="8947557" y="4368535"/>
            <a:ext cx="2725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Antoni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Gaudí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25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1852 in Reus, Spain.</a:t>
            </a:r>
          </a:p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10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1926 in Barcelona.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3E41C-64C6-471C-5107-B129E6955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35" y="1398053"/>
            <a:ext cx="2533854" cy="1686338"/>
          </a:xfrm>
          <a:prstGeom prst="rect">
            <a:avLst/>
          </a:prstGeom>
          <a:ln w="50800">
            <a:solidFill>
              <a:srgbClr val="FFC000"/>
            </a:solidFill>
            <a:beve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35011-7928-C418-7D60-65B7DD5F47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02" t="17527" r="16649" b="10842"/>
          <a:stretch/>
        </p:blipFill>
        <p:spPr>
          <a:xfrm>
            <a:off x="311335" y="5388178"/>
            <a:ext cx="2013414" cy="1172255"/>
          </a:xfrm>
          <a:prstGeom prst="rect">
            <a:avLst/>
          </a:prstGeom>
          <a:ln w="50800">
            <a:solidFill>
              <a:srgbClr val="FFC000"/>
            </a:solidFill>
            <a:beve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C265-E879-8CBD-0AC8-D3F49B235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369" y="4323862"/>
            <a:ext cx="3078920" cy="2303431"/>
          </a:xfrm>
          <a:prstGeom prst="rect">
            <a:avLst/>
          </a:prstGeom>
          <a:ln w="50800">
            <a:solidFill>
              <a:srgbClr val="FFC000"/>
            </a:solidFill>
            <a:beve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EA75BA-0EF1-56AF-9B7D-DE00B4745E5B}"/>
              </a:ext>
            </a:extLst>
          </p:cNvPr>
          <p:cNvSpPr txBox="1"/>
          <p:nvPr/>
        </p:nvSpPr>
        <p:spPr>
          <a:xfrm>
            <a:off x="6096000" y="3853413"/>
            <a:ext cx="353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Casa </a:t>
            </a:r>
            <a:r>
              <a:rPr lang="en-GB" sz="2000" dirty="0" err="1">
                <a:latin typeface="Comic Sans MS" panose="030F0702030302020204" pitchFamily="66" charset="0"/>
              </a:rPr>
              <a:t>Batllo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33026-63FA-D1D0-AC81-060A594A969E}"/>
              </a:ext>
            </a:extLst>
          </p:cNvPr>
          <p:cNvSpPr txBox="1"/>
          <p:nvPr/>
        </p:nvSpPr>
        <p:spPr>
          <a:xfrm>
            <a:off x="2324749" y="5476530"/>
            <a:ext cx="223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What has a tram got to do with Antoni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Gaudí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7751AB35-659F-B858-5097-388CC1886D26}"/>
              </a:ext>
            </a:extLst>
          </p:cNvPr>
          <p:cNvSpPr/>
          <p:nvPr/>
        </p:nvSpPr>
        <p:spPr>
          <a:xfrm>
            <a:off x="2598401" y="1965905"/>
            <a:ext cx="737393" cy="216544"/>
          </a:xfrm>
          <a:prstGeom prst="leftArrow">
            <a:avLst/>
          </a:prstGeom>
          <a:solidFill>
            <a:schemeClr val="accent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939693-3C99-1A95-F5BA-057F34E99059}"/>
              </a:ext>
            </a:extLst>
          </p:cNvPr>
          <p:cNvSpPr txBox="1"/>
          <p:nvPr/>
        </p:nvSpPr>
        <p:spPr>
          <a:xfrm>
            <a:off x="255123" y="3172743"/>
            <a:ext cx="50540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Glossary</a:t>
            </a:r>
            <a:endParaRPr lang="en-GB" sz="20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Architect</a:t>
            </a:r>
            <a:r>
              <a:rPr lang="en-GB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- 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somebody who designs and is in charge of making </a:t>
            </a:r>
            <a:r>
              <a:rPr lang="en-GB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buildings.</a:t>
            </a:r>
          </a:p>
          <a:p>
            <a:r>
              <a:rPr lang="en-GB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Trencadís</a:t>
            </a:r>
            <a:r>
              <a:rPr lang="en-GB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- 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a type </a:t>
            </a:r>
            <a:r>
              <a:rPr lang="en-GB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of mosaic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 made from cemented-together tile shards and broken </a:t>
            </a:r>
            <a:r>
              <a:rPr lang="en-GB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chinaware.</a:t>
            </a:r>
            <a:endParaRPr lang="en-GB" sz="24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106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Californian FB</vt:lpstr>
      <vt:lpstr>Comic Sans MS</vt:lpstr>
      <vt:lpstr>Times New Roman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S. Banfield</dc:creator>
  <cp:lastModifiedBy>SchoolUser</cp:lastModifiedBy>
  <cp:revision>64</cp:revision>
  <cp:lastPrinted>2023-05-24T07:17:23Z</cp:lastPrinted>
  <dcterms:created xsi:type="dcterms:W3CDTF">2022-06-06T12:08:19Z</dcterms:created>
  <dcterms:modified xsi:type="dcterms:W3CDTF">2023-05-24T07:22:38Z</dcterms:modified>
</cp:coreProperties>
</file>