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5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0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3001-B527-4FE5-904F-D25D1A4DE4D2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5" y="0"/>
            <a:ext cx="12091587" cy="137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966129" y="4962781"/>
            <a:ext cx="935066" cy="16579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222905" y="904128"/>
            <a:ext cx="901298" cy="166036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968289" y="4776144"/>
            <a:ext cx="1098460" cy="17417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8402006" y="1638633"/>
            <a:ext cx="3569689" cy="3362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905" y="2751106"/>
            <a:ext cx="2358201" cy="1137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043" y="1199476"/>
            <a:ext cx="3191996" cy="26807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159775" y="1649876"/>
            <a:ext cx="1311873" cy="1779905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414440" y="4385074"/>
            <a:ext cx="1658827" cy="991727"/>
          </a:xfrm>
          <a:prstGeom prst="wedgeEllipseCallout">
            <a:avLst>
              <a:gd name="adj1" fmla="val -95411"/>
              <a:gd name="adj2" fmla="val 42975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45555" y="4589337"/>
            <a:ext cx="130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¿Como </a:t>
            </a:r>
            <a:r>
              <a:rPr lang="en-GB" sz="1600" dirty="0" err="1" smtClean="0"/>
              <a:t>te</a:t>
            </a:r>
            <a:r>
              <a:rPr lang="en-GB" sz="1600" dirty="0" smtClean="0"/>
              <a:t> llamas?</a:t>
            </a:r>
            <a:endParaRPr lang="en-GB" sz="1600" dirty="0"/>
          </a:p>
        </p:txBody>
      </p:sp>
      <p:sp>
        <p:nvSpPr>
          <p:cNvPr id="14" name="Oval Callout 13"/>
          <p:cNvSpPr/>
          <p:nvPr/>
        </p:nvSpPr>
        <p:spPr>
          <a:xfrm>
            <a:off x="9063267" y="4759306"/>
            <a:ext cx="1658827" cy="991727"/>
          </a:xfrm>
          <a:prstGeom prst="wedgeEllipseCallout">
            <a:avLst>
              <a:gd name="adj1" fmla="val 80983"/>
              <a:gd name="adj2" fmla="val 2128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420419" y="4962781"/>
            <a:ext cx="130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 </a:t>
            </a:r>
            <a:r>
              <a:rPr lang="en-GB" sz="1600" dirty="0" err="1" smtClean="0"/>
              <a:t>llamo</a:t>
            </a:r>
            <a:r>
              <a:rPr lang="en-GB" sz="1600" dirty="0" smtClean="0"/>
              <a:t> Juan.</a:t>
            </a:r>
            <a:endParaRPr lang="en-GB" sz="1600" dirty="0"/>
          </a:p>
        </p:txBody>
      </p:sp>
      <p:sp>
        <p:nvSpPr>
          <p:cNvPr id="16" name="Oval Callout 15"/>
          <p:cNvSpPr/>
          <p:nvPr/>
        </p:nvSpPr>
        <p:spPr>
          <a:xfrm>
            <a:off x="8528023" y="5852770"/>
            <a:ext cx="1658827" cy="991727"/>
          </a:xfrm>
          <a:prstGeom prst="wedgeEllipseCallout">
            <a:avLst>
              <a:gd name="adj1" fmla="val 103033"/>
              <a:gd name="adj2" fmla="val -720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Callout 16"/>
          <p:cNvSpPr/>
          <p:nvPr/>
        </p:nvSpPr>
        <p:spPr>
          <a:xfrm>
            <a:off x="6708737" y="6077617"/>
            <a:ext cx="1156314" cy="542029"/>
          </a:xfrm>
          <a:prstGeom prst="wedgeEllipseCallout">
            <a:avLst>
              <a:gd name="adj1" fmla="val -143225"/>
              <a:gd name="adj2" fmla="val -1699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822528" y="6179354"/>
            <a:ext cx="130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¿Que </a:t>
            </a:r>
            <a:r>
              <a:rPr lang="en-GB" sz="1600" dirty="0" err="1" smtClean="0"/>
              <a:t>tal</a:t>
            </a:r>
            <a:r>
              <a:rPr lang="en-GB" sz="1600" dirty="0" smtClean="0"/>
              <a:t>?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840406" y="5933134"/>
            <a:ext cx="130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Estupendo</a:t>
            </a:r>
            <a:r>
              <a:rPr lang="en-GB" sz="1600" dirty="0" smtClean="0"/>
              <a:t>, </a:t>
            </a:r>
            <a:r>
              <a:rPr lang="en-GB" sz="1600" dirty="0" err="1" smtClean="0"/>
              <a:t>gracias</a:t>
            </a:r>
            <a:r>
              <a:rPr lang="en-GB" sz="1600" dirty="0" smtClean="0"/>
              <a:t>. </a:t>
            </a:r>
          </a:p>
          <a:p>
            <a:r>
              <a:rPr lang="en-GB" sz="1600" dirty="0" smtClean="0"/>
              <a:t>¿Y </a:t>
            </a:r>
            <a:r>
              <a:rPr lang="en-GB" sz="1600" dirty="0" err="1" smtClean="0"/>
              <a:t>tu</a:t>
            </a:r>
            <a:r>
              <a:rPr lang="en-GB" sz="1600" dirty="0" smtClean="0"/>
              <a:t>?</a:t>
            </a:r>
            <a:endParaRPr lang="en-GB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59" y="3855955"/>
            <a:ext cx="4695618" cy="29885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19094" y="6517908"/>
            <a:ext cx="149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9897" y="6475165"/>
            <a:ext cx="149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936" y="3401803"/>
            <a:ext cx="149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1820" y="2505458"/>
            <a:ext cx="149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Isabella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xplosion 2 24"/>
          <p:cNvSpPr/>
          <p:nvPr/>
        </p:nvSpPr>
        <p:spPr>
          <a:xfrm>
            <a:off x="4436732" y="2810143"/>
            <a:ext cx="2786173" cy="16757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981332" y="3314549"/>
            <a:ext cx="173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Capital of Spain: Madrid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92039" y="1376979"/>
            <a:ext cx="2349674" cy="10983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721929" y="1514859"/>
            <a:ext cx="208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Graphemes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a</a:t>
            </a:r>
            <a:r>
              <a:rPr lang="en-GB" sz="2000" dirty="0" smtClean="0">
                <a:solidFill>
                  <a:srgbClr val="FF0000"/>
                </a:solidFill>
              </a:rPr>
              <a:t>, e, </a:t>
            </a:r>
            <a:r>
              <a:rPr lang="en-GB" sz="2000" dirty="0" err="1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, o, u, </a:t>
            </a:r>
            <a:r>
              <a:rPr lang="en-GB" sz="2000" dirty="0" err="1" smtClean="0">
                <a:solidFill>
                  <a:srgbClr val="FF0000"/>
                </a:solidFill>
              </a:rPr>
              <a:t>ll</a:t>
            </a:r>
            <a:r>
              <a:rPr lang="en-GB" sz="2000" dirty="0" smtClean="0">
                <a:solidFill>
                  <a:srgbClr val="FF0000"/>
                </a:solidFill>
              </a:rPr>
              <a:t>, j, ñ, z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B0E5604662A43957903AF5F0A2B80" ma:contentTypeVersion="16" ma:contentTypeDescription="Create a new document." ma:contentTypeScope="" ma:versionID="282ea350a030809e587a395e50ca5ca2">
  <xsd:schema xmlns:xsd="http://www.w3.org/2001/XMLSchema" xmlns:xs="http://www.w3.org/2001/XMLSchema" xmlns:p="http://schemas.microsoft.com/office/2006/metadata/properties" xmlns:ns2="7b5a48a6-af87-47dd-9990-9efbd9b1aef3" xmlns:ns3="601fb295-2c27-4d06-84b1-2fa11dcc629e" targetNamespace="http://schemas.microsoft.com/office/2006/metadata/properties" ma:root="true" ma:fieldsID="768f60eb5cfd0340c3de9a820aa7a1fd" ns2:_="" ns3:_="">
    <xsd:import namespace="7b5a48a6-af87-47dd-9990-9efbd9b1aef3"/>
    <xsd:import namespace="601fb295-2c27-4d06-84b1-2fa11dcc6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a48a6-af87-47dd-9990-9efbd9b1ae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d37954-b3e6-4f94-a8c9-debff0b483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fb295-2c27-4d06-84b1-2fa11dcc62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0059b43-1457-45f3-b1fd-7154ff640b15}" ma:internalName="TaxCatchAll" ma:showField="CatchAllData" ma:web="601fb295-2c27-4d06-84b1-2fa11dcc62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5a48a6-af87-47dd-9990-9efbd9b1aef3">
      <Terms xmlns="http://schemas.microsoft.com/office/infopath/2007/PartnerControls"/>
    </lcf76f155ced4ddcb4097134ff3c332f>
    <TaxCatchAll xmlns="601fb295-2c27-4d06-84b1-2fa11dcc629e" xsi:nil="true"/>
  </documentManagement>
</p:properties>
</file>

<file path=customXml/itemProps1.xml><?xml version="1.0" encoding="utf-8"?>
<ds:datastoreItem xmlns:ds="http://schemas.openxmlformats.org/officeDocument/2006/customXml" ds:itemID="{E39F969E-54C9-405F-8022-E1EC45587D7B}"/>
</file>

<file path=customXml/itemProps2.xml><?xml version="1.0" encoding="utf-8"?>
<ds:datastoreItem xmlns:ds="http://schemas.openxmlformats.org/officeDocument/2006/customXml" ds:itemID="{DF0F64BD-FD1D-4A1C-88D0-6EED2EB536AA}"/>
</file>

<file path=customXml/itemProps3.xml><?xml version="1.0" encoding="utf-8"?>
<ds:datastoreItem xmlns:ds="http://schemas.openxmlformats.org/officeDocument/2006/customXml" ds:itemID="{2C406CD1-94F5-4768-9B47-045DFF328785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S. Banfield</dc:creator>
  <cp:lastModifiedBy>Mr S. Banfield</cp:lastModifiedBy>
  <cp:revision>8</cp:revision>
  <cp:lastPrinted>2022-06-06T12:52:29Z</cp:lastPrinted>
  <dcterms:created xsi:type="dcterms:W3CDTF">2022-06-06T12:08:19Z</dcterms:created>
  <dcterms:modified xsi:type="dcterms:W3CDTF">2022-09-16T13:11:13Z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0x010100224B0E5604662A43957903AF5F0A2B80</vt:lpwstr>
  </property>
</Properties>
</file>